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950" r:id="rId3"/>
    <p:sldId id="951" r:id="rId4"/>
    <p:sldId id="952" r:id="rId5"/>
    <p:sldId id="953" r:id="rId6"/>
    <p:sldId id="954" r:id="rId7"/>
    <p:sldId id="95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928"/>
  </p:normalViewPr>
  <p:slideViewPr>
    <p:cSldViewPr snapToGrid="0" snapToObjects="1">
      <p:cViewPr>
        <p:scale>
          <a:sx n="79" d="100"/>
          <a:sy n="79" d="100"/>
        </p:scale>
        <p:origin x="1856" y="9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77ABE-81E5-8F4F-8B04-8F360A4C1D18}" type="datetimeFigureOut">
              <a:rPr lang="en-US" smtClean="0"/>
              <a:t>1/21/20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20B1C-5F75-C34F-B8BA-8CADE08D0B4D}" type="slidenum">
              <a:rPr lang="en-US" smtClean="0"/>
              <a:t>‹#›</a:t>
            </a:fld>
            <a:endParaRPr lang="en-US"/>
          </a:p>
        </p:txBody>
      </p:sp>
    </p:spTree>
    <p:extLst>
      <p:ext uri="{BB962C8B-B14F-4D97-AF65-F5344CB8AC3E}">
        <p14:creationId xmlns:p14="http://schemas.microsoft.com/office/powerpoint/2010/main" val="395518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EAA94-B344-614E-ACD1-559EED1FEA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1C7E4F-E179-494B-BB62-0D170C1A4D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9EB8C1-9B68-0441-83E3-90AB1D4E00C8}"/>
              </a:ext>
            </a:extLst>
          </p:cNvPr>
          <p:cNvSpPr>
            <a:spLocks noGrp="1"/>
          </p:cNvSpPr>
          <p:nvPr>
            <p:ph type="dt" sz="half" idx="10"/>
          </p:nvPr>
        </p:nvSpPr>
        <p:spPr/>
        <p:txBody>
          <a:bodyPr/>
          <a:lstStyle/>
          <a:p>
            <a:fld id="{AC1408E4-457D-3E46-84A7-72C98B09CB68}" type="datetimeFigureOut">
              <a:rPr lang="en-US" smtClean="0"/>
              <a:t>1/21/20</a:t>
            </a:fld>
            <a:endParaRPr lang="en-US"/>
          </a:p>
        </p:txBody>
      </p:sp>
      <p:sp>
        <p:nvSpPr>
          <p:cNvPr id="5" name="Footer Placeholder 4">
            <a:extLst>
              <a:ext uri="{FF2B5EF4-FFF2-40B4-BE49-F238E27FC236}">
                <a16:creationId xmlns:a16="http://schemas.microsoft.com/office/drawing/2014/main" id="{850CD951-919C-D441-A732-F37943FD9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24339-BDCB-1347-BCEC-787C96FFDADF}"/>
              </a:ext>
            </a:extLst>
          </p:cNvPr>
          <p:cNvSpPr>
            <a:spLocks noGrp="1"/>
          </p:cNvSpPr>
          <p:nvPr>
            <p:ph type="sldNum" sz="quarter" idx="12"/>
          </p:nvPr>
        </p:nvSpPr>
        <p:spPr/>
        <p:txBody>
          <a:bodyPr/>
          <a:lstStyle/>
          <a:p>
            <a:fld id="{83B8027B-AFA8-E946-9A64-9FE6ACCA7BA2}" type="slidenum">
              <a:rPr lang="en-US" smtClean="0"/>
              <a:t>‹#›</a:t>
            </a:fld>
            <a:endParaRPr lang="en-US"/>
          </a:p>
        </p:txBody>
      </p:sp>
    </p:spTree>
    <p:extLst>
      <p:ext uri="{BB962C8B-B14F-4D97-AF65-F5344CB8AC3E}">
        <p14:creationId xmlns:p14="http://schemas.microsoft.com/office/powerpoint/2010/main" val="1964936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07B08-0029-F24A-9579-F001ED3281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03154C-43CA-024D-8F04-139D252B61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059B0-2767-3747-B951-7312CFCB742C}"/>
              </a:ext>
            </a:extLst>
          </p:cNvPr>
          <p:cNvSpPr>
            <a:spLocks noGrp="1"/>
          </p:cNvSpPr>
          <p:nvPr>
            <p:ph type="dt" sz="half" idx="10"/>
          </p:nvPr>
        </p:nvSpPr>
        <p:spPr/>
        <p:txBody>
          <a:bodyPr/>
          <a:lstStyle/>
          <a:p>
            <a:fld id="{AC1408E4-457D-3E46-84A7-72C98B09CB68}" type="datetimeFigureOut">
              <a:rPr lang="en-US" smtClean="0"/>
              <a:t>1/21/20</a:t>
            </a:fld>
            <a:endParaRPr lang="en-US"/>
          </a:p>
        </p:txBody>
      </p:sp>
      <p:sp>
        <p:nvSpPr>
          <p:cNvPr id="5" name="Footer Placeholder 4">
            <a:extLst>
              <a:ext uri="{FF2B5EF4-FFF2-40B4-BE49-F238E27FC236}">
                <a16:creationId xmlns:a16="http://schemas.microsoft.com/office/drawing/2014/main" id="{85F4C9A7-3AC9-9C4D-A364-6B3E2A7203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F386E-B87C-2C46-B6E0-5C888C06EE2B}"/>
              </a:ext>
            </a:extLst>
          </p:cNvPr>
          <p:cNvSpPr>
            <a:spLocks noGrp="1"/>
          </p:cNvSpPr>
          <p:nvPr>
            <p:ph type="sldNum" sz="quarter" idx="12"/>
          </p:nvPr>
        </p:nvSpPr>
        <p:spPr/>
        <p:txBody>
          <a:bodyPr/>
          <a:lstStyle/>
          <a:p>
            <a:fld id="{83B8027B-AFA8-E946-9A64-9FE6ACCA7BA2}" type="slidenum">
              <a:rPr lang="en-US" smtClean="0"/>
              <a:t>‹#›</a:t>
            </a:fld>
            <a:endParaRPr lang="en-US"/>
          </a:p>
        </p:txBody>
      </p:sp>
    </p:spTree>
    <p:extLst>
      <p:ext uri="{BB962C8B-B14F-4D97-AF65-F5344CB8AC3E}">
        <p14:creationId xmlns:p14="http://schemas.microsoft.com/office/powerpoint/2010/main" val="389847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F21609-A7A3-9A4A-879A-610E888562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CCDF8C-3DD4-FD4D-8B59-F639376E99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15F37C-5489-1D4D-AB3A-C4F5FEF4130D}"/>
              </a:ext>
            </a:extLst>
          </p:cNvPr>
          <p:cNvSpPr>
            <a:spLocks noGrp="1"/>
          </p:cNvSpPr>
          <p:nvPr>
            <p:ph type="dt" sz="half" idx="10"/>
          </p:nvPr>
        </p:nvSpPr>
        <p:spPr/>
        <p:txBody>
          <a:bodyPr/>
          <a:lstStyle/>
          <a:p>
            <a:fld id="{AC1408E4-457D-3E46-84A7-72C98B09CB68}" type="datetimeFigureOut">
              <a:rPr lang="en-US" smtClean="0"/>
              <a:t>1/21/20</a:t>
            </a:fld>
            <a:endParaRPr lang="en-US"/>
          </a:p>
        </p:txBody>
      </p:sp>
      <p:sp>
        <p:nvSpPr>
          <p:cNvPr id="5" name="Footer Placeholder 4">
            <a:extLst>
              <a:ext uri="{FF2B5EF4-FFF2-40B4-BE49-F238E27FC236}">
                <a16:creationId xmlns:a16="http://schemas.microsoft.com/office/drawing/2014/main" id="{B5F74FE9-732C-3F4A-9E57-8C958B26C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145634-6D5D-024C-8264-609F79406D80}"/>
              </a:ext>
            </a:extLst>
          </p:cNvPr>
          <p:cNvSpPr>
            <a:spLocks noGrp="1"/>
          </p:cNvSpPr>
          <p:nvPr>
            <p:ph type="sldNum" sz="quarter" idx="12"/>
          </p:nvPr>
        </p:nvSpPr>
        <p:spPr/>
        <p:txBody>
          <a:bodyPr/>
          <a:lstStyle/>
          <a:p>
            <a:fld id="{83B8027B-AFA8-E946-9A64-9FE6ACCA7BA2}" type="slidenum">
              <a:rPr lang="en-US" smtClean="0"/>
              <a:t>‹#›</a:t>
            </a:fld>
            <a:endParaRPr lang="en-US"/>
          </a:p>
        </p:txBody>
      </p:sp>
    </p:spTree>
    <p:extLst>
      <p:ext uri="{BB962C8B-B14F-4D97-AF65-F5344CB8AC3E}">
        <p14:creationId xmlns:p14="http://schemas.microsoft.com/office/powerpoint/2010/main" val="306052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37E8-C36A-674A-A641-06A89F47E8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34ABA5-9ED4-8E4F-99EB-8ECB5BE289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5A315-4E7C-5445-A735-879A5FED24E1}"/>
              </a:ext>
            </a:extLst>
          </p:cNvPr>
          <p:cNvSpPr>
            <a:spLocks noGrp="1"/>
          </p:cNvSpPr>
          <p:nvPr>
            <p:ph type="dt" sz="half" idx="10"/>
          </p:nvPr>
        </p:nvSpPr>
        <p:spPr/>
        <p:txBody>
          <a:bodyPr/>
          <a:lstStyle/>
          <a:p>
            <a:fld id="{AC1408E4-457D-3E46-84A7-72C98B09CB68}" type="datetimeFigureOut">
              <a:rPr lang="en-US" smtClean="0"/>
              <a:t>1/21/20</a:t>
            </a:fld>
            <a:endParaRPr lang="en-US"/>
          </a:p>
        </p:txBody>
      </p:sp>
      <p:sp>
        <p:nvSpPr>
          <p:cNvPr id="5" name="Footer Placeholder 4">
            <a:extLst>
              <a:ext uri="{FF2B5EF4-FFF2-40B4-BE49-F238E27FC236}">
                <a16:creationId xmlns:a16="http://schemas.microsoft.com/office/drawing/2014/main" id="{25ACD9B3-88BF-1A44-90A8-6D66F0747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0A7DC-7FF4-1944-83B3-DEE17AE567D6}"/>
              </a:ext>
            </a:extLst>
          </p:cNvPr>
          <p:cNvSpPr>
            <a:spLocks noGrp="1"/>
          </p:cNvSpPr>
          <p:nvPr>
            <p:ph type="sldNum" sz="quarter" idx="12"/>
          </p:nvPr>
        </p:nvSpPr>
        <p:spPr/>
        <p:txBody>
          <a:bodyPr/>
          <a:lstStyle/>
          <a:p>
            <a:fld id="{83B8027B-AFA8-E946-9A64-9FE6ACCA7BA2}" type="slidenum">
              <a:rPr lang="en-US" smtClean="0"/>
              <a:t>‹#›</a:t>
            </a:fld>
            <a:endParaRPr lang="en-US"/>
          </a:p>
        </p:txBody>
      </p:sp>
    </p:spTree>
    <p:extLst>
      <p:ext uri="{BB962C8B-B14F-4D97-AF65-F5344CB8AC3E}">
        <p14:creationId xmlns:p14="http://schemas.microsoft.com/office/powerpoint/2010/main" val="51626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BE9B-405C-6349-9912-2C8955C607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158658-CCB4-E644-B4C7-FE02AE5D6B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69E15-A8CB-1B43-B545-B10372D63E86}"/>
              </a:ext>
            </a:extLst>
          </p:cNvPr>
          <p:cNvSpPr>
            <a:spLocks noGrp="1"/>
          </p:cNvSpPr>
          <p:nvPr>
            <p:ph type="dt" sz="half" idx="10"/>
          </p:nvPr>
        </p:nvSpPr>
        <p:spPr/>
        <p:txBody>
          <a:bodyPr/>
          <a:lstStyle/>
          <a:p>
            <a:fld id="{AC1408E4-457D-3E46-84A7-72C98B09CB68}" type="datetimeFigureOut">
              <a:rPr lang="en-US" smtClean="0"/>
              <a:t>1/21/20</a:t>
            </a:fld>
            <a:endParaRPr lang="en-US"/>
          </a:p>
        </p:txBody>
      </p:sp>
      <p:sp>
        <p:nvSpPr>
          <p:cNvPr id="5" name="Footer Placeholder 4">
            <a:extLst>
              <a:ext uri="{FF2B5EF4-FFF2-40B4-BE49-F238E27FC236}">
                <a16:creationId xmlns:a16="http://schemas.microsoft.com/office/drawing/2014/main" id="{4BE02BD1-2EF4-A042-AE5E-EFE8AFC3D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53E77-8623-9044-A663-9DB677A41175}"/>
              </a:ext>
            </a:extLst>
          </p:cNvPr>
          <p:cNvSpPr>
            <a:spLocks noGrp="1"/>
          </p:cNvSpPr>
          <p:nvPr>
            <p:ph type="sldNum" sz="quarter" idx="12"/>
          </p:nvPr>
        </p:nvSpPr>
        <p:spPr/>
        <p:txBody>
          <a:bodyPr/>
          <a:lstStyle/>
          <a:p>
            <a:fld id="{83B8027B-AFA8-E946-9A64-9FE6ACCA7BA2}" type="slidenum">
              <a:rPr lang="en-US" smtClean="0"/>
              <a:t>‹#›</a:t>
            </a:fld>
            <a:endParaRPr lang="en-US"/>
          </a:p>
        </p:txBody>
      </p:sp>
    </p:spTree>
    <p:extLst>
      <p:ext uri="{BB962C8B-B14F-4D97-AF65-F5344CB8AC3E}">
        <p14:creationId xmlns:p14="http://schemas.microsoft.com/office/powerpoint/2010/main" val="397738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F613-968D-EC48-849C-C87F3B0B7E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A1E499-835C-9147-A640-A845DC3289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0C6654-A843-8246-9D0B-233DF4CE28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73F029-20A9-874A-8D79-2A2BB9BCCDD3}"/>
              </a:ext>
            </a:extLst>
          </p:cNvPr>
          <p:cNvSpPr>
            <a:spLocks noGrp="1"/>
          </p:cNvSpPr>
          <p:nvPr>
            <p:ph type="dt" sz="half" idx="10"/>
          </p:nvPr>
        </p:nvSpPr>
        <p:spPr/>
        <p:txBody>
          <a:bodyPr/>
          <a:lstStyle/>
          <a:p>
            <a:fld id="{AC1408E4-457D-3E46-84A7-72C98B09CB68}" type="datetimeFigureOut">
              <a:rPr lang="en-US" smtClean="0"/>
              <a:t>1/21/20</a:t>
            </a:fld>
            <a:endParaRPr lang="en-US"/>
          </a:p>
        </p:txBody>
      </p:sp>
      <p:sp>
        <p:nvSpPr>
          <p:cNvPr id="6" name="Footer Placeholder 5">
            <a:extLst>
              <a:ext uri="{FF2B5EF4-FFF2-40B4-BE49-F238E27FC236}">
                <a16:creationId xmlns:a16="http://schemas.microsoft.com/office/drawing/2014/main" id="{30E88B28-D157-F849-8CBD-A6DD57E821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A88485-F769-8B49-90B3-7670128D9342}"/>
              </a:ext>
            </a:extLst>
          </p:cNvPr>
          <p:cNvSpPr>
            <a:spLocks noGrp="1"/>
          </p:cNvSpPr>
          <p:nvPr>
            <p:ph type="sldNum" sz="quarter" idx="12"/>
          </p:nvPr>
        </p:nvSpPr>
        <p:spPr/>
        <p:txBody>
          <a:bodyPr/>
          <a:lstStyle/>
          <a:p>
            <a:fld id="{83B8027B-AFA8-E946-9A64-9FE6ACCA7BA2}" type="slidenum">
              <a:rPr lang="en-US" smtClean="0"/>
              <a:t>‹#›</a:t>
            </a:fld>
            <a:endParaRPr lang="en-US"/>
          </a:p>
        </p:txBody>
      </p:sp>
    </p:spTree>
    <p:extLst>
      <p:ext uri="{BB962C8B-B14F-4D97-AF65-F5344CB8AC3E}">
        <p14:creationId xmlns:p14="http://schemas.microsoft.com/office/powerpoint/2010/main" val="397672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79B98-E234-5445-AE95-983812A07D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15B956-EADC-1348-AC23-703849AA5E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85B72D-018C-454B-BE4B-4DAA26D924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3BF543-E9A1-534A-92C7-C3B662974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F32E01-5C09-AE4D-A504-2E6972CFEE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6370C9-2B95-D041-8BEA-0866F3A49538}"/>
              </a:ext>
            </a:extLst>
          </p:cNvPr>
          <p:cNvSpPr>
            <a:spLocks noGrp="1"/>
          </p:cNvSpPr>
          <p:nvPr>
            <p:ph type="dt" sz="half" idx="10"/>
          </p:nvPr>
        </p:nvSpPr>
        <p:spPr/>
        <p:txBody>
          <a:bodyPr/>
          <a:lstStyle/>
          <a:p>
            <a:fld id="{AC1408E4-457D-3E46-84A7-72C98B09CB68}" type="datetimeFigureOut">
              <a:rPr lang="en-US" smtClean="0"/>
              <a:t>1/21/20</a:t>
            </a:fld>
            <a:endParaRPr lang="en-US"/>
          </a:p>
        </p:txBody>
      </p:sp>
      <p:sp>
        <p:nvSpPr>
          <p:cNvPr id="8" name="Footer Placeholder 7">
            <a:extLst>
              <a:ext uri="{FF2B5EF4-FFF2-40B4-BE49-F238E27FC236}">
                <a16:creationId xmlns:a16="http://schemas.microsoft.com/office/drawing/2014/main" id="{234CC24E-1BB7-2E4C-815C-61BE850A8A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73C377-7E1E-D54B-8AC3-ECDD90FD0212}"/>
              </a:ext>
            </a:extLst>
          </p:cNvPr>
          <p:cNvSpPr>
            <a:spLocks noGrp="1"/>
          </p:cNvSpPr>
          <p:nvPr>
            <p:ph type="sldNum" sz="quarter" idx="12"/>
          </p:nvPr>
        </p:nvSpPr>
        <p:spPr/>
        <p:txBody>
          <a:bodyPr/>
          <a:lstStyle/>
          <a:p>
            <a:fld id="{83B8027B-AFA8-E946-9A64-9FE6ACCA7BA2}" type="slidenum">
              <a:rPr lang="en-US" smtClean="0"/>
              <a:t>‹#›</a:t>
            </a:fld>
            <a:endParaRPr lang="en-US"/>
          </a:p>
        </p:txBody>
      </p:sp>
    </p:spTree>
    <p:extLst>
      <p:ext uri="{BB962C8B-B14F-4D97-AF65-F5344CB8AC3E}">
        <p14:creationId xmlns:p14="http://schemas.microsoft.com/office/powerpoint/2010/main" val="227490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5566B-8CC5-7240-A36B-6AC498153C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A744A0-BB10-6B4A-A226-3D907DA9D901}"/>
              </a:ext>
            </a:extLst>
          </p:cNvPr>
          <p:cNvSpPr>
            <a:spLocks noGrp="1"/>
          </p:cNvSpPr>
          <p:nvPr>
            <p:ph type="dt" sz="half" idx="10"/>
          </p:nvPr>
        </p:nvSpPr>
        <p:spPr/>
        <p:txBody>
          <a:bodyPr/>
          <a:lstStyle/>
          <a:p>
            <a:fld id="{AC1408E4-457D-3E46-84A7-72C98B09CB68}" type="datetimeFigureOut">
              <a:rPr lang="en-US" smtClean="0"/>
              <a:t>1/21/20</a:t>
            </a:fld>
            <a:endParaRPr lang="en-US"/>
          </a:p>
        </p:txBody>
      </p:sp>
      <p:sp>
        <p:nvSpPr>
          <p:cNvPr id="4" name="Footer Placeholder 3">
            <a:extLst>
              <a:ext uri="{FF2B5EF4-FFF2-40B4-BE49-F238E27FC236}">
                <a16:creationId xmlns:a16="http://schemas.microsoft.com/office/drawing/2014/main" id="{D4AFAA31-7469-D549-B717-EBA9A78FF8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8BBD06-C89D-C04B-A6C8-E88B6F4022CC}"/>
              </a:ext>
            </a:extLst>
          </p:cNvPr>
          <p:cNvSpPr>
            <a:spLocks noGrp="1"/>
          </p:cNvSpPr>
          <p:nvPr>
            <p:ph type="sldNum" sz="quarter" idx="12"/>
          </p:nvPr>
        </p:nvSpPr>
        <p:spPr/>
        <p:txBody>
          <a:bodyPr/>
          <a:lstStyle/>
          <a:p>
            <a:fld id="{83B8027B-AFA8-E946-9A64-9FE6ACCA7BA2}" type="slidenum">
              <a:rPr lang="en-US" smtClean="0"/>
              <a:t>‹#›</a:t>
            </a:fld>
            <a:endParaRPr lang="en-US"/>
          </a:p>
        </p:txBody>
      </p:sp>
    </p:spTree>
    <p:extLst>
      <p:ext uri="{BB962C8B-B14F-4D97-AF65-F5344CB8AC3E}">
        <p14:creationId xmlns:p14="http://schemas.microsoft.com/office/powerpoint/2010/main" val="230380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89E1E4-E82D-2746-9114-65530F4537CF}"/>
              </a:ext>
            </a:extLst>
          </p:cNvPr>
          <p:cNvSpPr>
            <a:spLocks noGrp="1"/>
          </p:cNvSpPr>
          <p:nvPr>
            <p:ph type="dt" sz="half" idx="10"/>
          </p:nvPr>
        </p:nvSpPr>
        <p:spPr/>
        <p:txBody>
          <a:bodyPr/>
          <a:lstStyle/>
          <a:p>
            <a:fld id="{AC1408E4-457D-3E46-84A7-72C98B09CB68}" type="datetimeFigureOut">
              <a:rPr lang="en-US" smtClean="0"/>
              <a:t>1/21/20</a:t>
            </a:fld>
            <a:endParaRPr lang="en-US"/>
          </a:p>
        </p:txBody>
      </p:sp>
      <p:sp>
        <p:nvSpPr>
          <p:cNvPr id="3" name="Footer Placeholder 2">
            <a:extLst>
              <a:ext uri="{FF2B5EF4-FFF2-40B4-BE49-F238E27FC236}">
                <a16:creationId xmlns:a16="http://schemas.microsoft.com/office/drawing/2014/main" id="{AEACC2FD-5900-9945-A156-5FA9066430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7ECEA2-4627-CB4B-92A5-6EB5A6574BCF}"/>
              </a:ext>
            </a:extLst>
          </p:cNvPr>
          <p:cNvSpPr>
            <a:spLocks noGrp="1"/>
          </p:cNvSpPr>
          <p:nvPr>
            <p:ph type="sldNum" sz="quarter" idx="12"/>
          </p:nvPr>
        </p:nvSpPr>
        <p:spPr/>
        <p:txBody>
          <a:bodyPr/>
          <a:lstStyle/>
          <a:p>
            <a:fld id="{83B8027B-AFA8-E946-9A64-9FE6ACCA7BA2}" type="slidenum">
              <a:rPr lang="en-US" smtClean="0"/>
              <a:t>‹#›</a:t>
            </a:fld>
            <a:endParaRPr lang="en-US"/>
          </a:p>
        </p:txBody>
      </p:sp>
    </p:spTree>
    <p:extLst>
      <p:ext uri="{BB962C8B-B14F-4D97-AF65-F5344CB8AC3E}">
        <p14:creationId xmlns:p14="http://schemas.microsoft.com/office/powerpoint/2010/main" val="3681003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614E-1ADD-8948-AA22-CA771BF77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619C84-A539-7445-BEFC-EF2103D486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A292B6-45AE-9047-97BF-6D0431708E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AF9164-14B5-0545-829C-CA6615D811E9}"/>
              </a:ext>
            </a:extLst>
          </p:cNvPr>
          <p:cNvSpPr>
            <a:spLocks noGrp="1"/>
          </p:cNvSpPr>
          <p:nvPr>
            <p:ph type="dt" sz="half" idx="10"/>
          </p:nvPr>
        </p:nvSpPr>
        <p:spPr/>
        <p:txBody>
          <a:bodyPr/>
          <a:lstStyle/>
          <a:p>
            <a:fld id="{AC1408E4-457D-3E46-84A7-72C98B09CB68}" type="datetimeFigureOut">
              <a:rPr lang="en-US" smtClean="0"/>
              <a:t>1/21/20</a:t>
            </a:fld>
            <a:endParaRPr lang="en-US"/>
          </a:p>
        </p:txBody>
      </p:sp>
      <p:sp>
        <p:nvSpPr>
          <p:cNvPr id="6" name="Footer Placeholder 5">
            <a:extLst>
              <a:ext uri="{FF2B5EF4-FFF2-40B4-BE49-F238E27FC236}">
                <a16:creationId xmlns:a16="http://schemas.microsoft.com/office/drawing/2014/main" id="{58167669-DBB3-D34A-8744-6A091A17AE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5A40AD-1AD5-1246-BD99-9F47A6C7CEAF}"/>
              </a:ext>
            </a:extLst>
          </p:cNvPr>
          <p:cNvSpPr>
            <a:spLocks noGrp="1"/>
          </p:cNvSpPr>
          <p:nvPr>
            <p:ph type="sldNum" sz="quarter" idx="12"/>
          </p:nvPr>
        </p:nvSpPr>
        <p:spPr/>
        <p:txBody>
          <a:bodyPr/>
          <a:lstStyle/>
          <a:p>
            <a:fld id="{83B8027B-AFA8-E946-9A64-9FE6ACCA7BA2}" type="slidenum">
              <a:rPr lang="en-US" smtClean="0"/>
              <a:t>‹#›</a:t>
            </a:fld>
            <a:endParaRPr lang="en-US"/>
          </a:p>
        </p:txBody>
      </p:sp>
    </p:spTree>
    <p:extLst>
      <p:ext uri="{BB962C8B-B14F-4D97-AF65-F5344CB8AC3E}">
        <p14:creationId xmlns:p14="http://schemas.microsoft.com/office/powerpoint/2010/main" val="113782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39EB3-D314-AC47-A3F0-BA53A10541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1097FF-DFAF-2740-A47B-4DC0CE348F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C6D3D4-635D-2642-8C36-39F962972F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E351C-B1A2-FF48-AE5A-0942E91EFA44}"/>
              </a:ext>
            </a:extLst>
          </p:cNvPr>
          <p:cNvSpPr>
            <a:spLocks noGrp="1"/>
          </p:cNvSpPr>
          <p:nvPr>
            <p:ph type="dt" sz="half" idx="10"/>
          </p:nvPr>
        </p:nvSpPr>
        <p:spPr/>
        <p:txBody>
          <a:bodyPr/>
          <a:lstStyle/>
          <a:p>
            <a:fld id="{AC1408E4-457D-3E46-84A7-72C98B09CB68}" type="datetimeFigureOut">
              <a:rPr lang="en-US" smtClean="0"/>
              <a:t>1/21/20</a:t>
            </a:fld>
            <a:endParaRPr lang="en-US"/>
          </a:p>
        </p:txBody>
      </p:sp>
      <p:sp>
        <p:nvSpPr>
          <p:cNvPr id="6" name="Footer Placeholder 5">
            <a:extLst>
              <a:ext uri="{FF2B5EF4-FFF2-40B4-BE49-F238E27FC236}">
                <a16:creationId xmlns:a16="http://schemas.microsoft.com/office/drawing/2014/main" id="{2FB11B8F-0B2E-9141-8F6A-169E9907D5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49A9E2-5B55-584D-9F64-C730BA614CF5}"/>
              </a:ext>
            </a:extLst>
          </p:cNvPr>
          <p:cNvSpPr>
            <a:spLocks noGrp="1"/>
          </p:cNvSpPr>
          <p:nvPr>
            <p:ph type="sldNum" sz="quarter" idx="12"/>
          </p:nvPr>
        </p:nvSpPr>
        <p:spPr/>
        <p:txBody>
          <a:bodyPr/>
          <a:lstStyle/>
          <a:p>
            <a:fld id="{83B8027B-AFA8-E946-9A64-9FE6ACCA7BA2}" type="slidenum">
              <a:rPr lang="en-US" smtClean="0"/>
              <a:t>‹#›</a:t>
            </a:fld>
            <a:endParaRPr lang="en-US"/>
          </a:p>
        </p:txBody>
      </p:sp>
    </p:spTree>
    <p:extLst>
      <p:ext uri="{BB962C8B-B14F-4D97-AF65-F5344CB8AC3E}">
        <p14:creationId xmlns:p14="http://schemas.microsoft.com/office/powerpoint/2010/main" val="21106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E54C29-89F3-4446-962D-1F9E6AC0B0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07CD4B-231D-B54F-8CF2-037BEB1204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32F9A4-262F-9D4A-BF4F-7DE10DFF1A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8E4-457D-3E46-84A7-72C98B09CB68}" type="datetimeFigureOut">
              <a:rPr lang="en-US" smtClean="0"/>
              <a:t>1/21/20</a:t>
            </a:fld>
            <a:endParaRPr lang="en-US"/>
          </a:p>
        </p:txBody>
      </p:sp>
      <p:sp>
        <p:nvSpPr>
          <p:cNvPr id="5" name="Footer Placeholder 4">
            <a:extLst>
              <a:ext uri="{FF2B5EF4-FFF2-40B4-BE49-F238E27FC236}">
                <a16:creationId xmlns:a16="http://schemas.microsoft.com/office/drawing/2014/main" id="{34F86205-FE12-F44E-99B6-1B32FA84E4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E985DF-1251-F045-820E-68AAF5128E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8027B-AFA8-E946-9A64-9FE6ACCA7BA2}" type="slidenum">
              <a:rPr lang="en-US" smtClean="0"/>
              <a:t>‹#›</a:t>
            </a:fld>
            <a:endParaRPr lang="en-US"/>
          </a:p>
        </p:txBody>
      </p:sp>
    </p:spTree>
    <p:extLst>
      <p:ext uri="{BB962C8B-B14F-4D97-AF65-F5344CB8AC3E}">
        <p14:creationId xmlns:p14="http://schemas.microsoft.com/office/powerpoint/2010/main" val="3344048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zroadrunners.org/races/detail/valentin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www.azroadrunners.org/images/uploads/2020VDAYreg.docx" TargetMode="External"/><Relationship Id="rId5" Type="http://schemas.openxmlformats.org/officeDocument/2006/relationships/hyperlink" Target="https://runsignup.com/Race/AZ/Tucson/FineValentineRelay" TargetMode="External"/><Relationship Id="rId4" Type="http://schemas.openxmlformats.org/officeDocument/2006/relationships/hyperlink" Target="https://bensbell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dosfebbookclub.eventbrite.com/"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001">
            <a:extLst>
              <a:ext uri="{FF2B5EF4-FFF2-40B4-BE49-F238E27FC236}">
                <a16:creationId xmlns:a16="http://schemas.microsoft.com/office/drawing/2014/main" id="{47A2E609-E1AB-8648-AAB1-8B89129BC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793" y="134900"/>
            <a:ext cx="7000414" cy="232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01491DB-7EBB-7245-9332-D97DF6458A99}"/>
              </a:ext>
            </a:extLst>
          </p:cNvPr>
          <p:cNvSpPr/>
          <p:nvPr/>
        </p:nvSpPr>
        <p:spPr>
          <a:xfrm>
            <a:off x="117987" y="2537339"/>
            <a:ext cx="11956026" cy="4185761"/>
          </a:xfrm>
          <a:prstGeom prst="rect">
            <a:avLst/>
          </a:prstGeom>
        </p:spPr>
        <p:txBody>
          <a:bodyPr wrap="square">
            <a:spAutoFit/>
          </a:bodyPr>
          <a:lstStyle/>
          <a:p>
            <a:r>
              <a:rPr lang="en-US" sz="1600" dirty="0">
                <a:latin typeface="Calibri" panose="020F0502020204030204" pitchFamily="34" charset="0"/>
                <a:ea typeface="Calibri" panose="020F0502020204030204" pitchFamily="34" charset="0"/>
              </a:rPr>
              <a:t>Celebrate Valentine’s Day with #TeamSurgery!</a:t>
            </a:r>
          </a:p>
          <a:p>
            <a:r>
              <a:rPr lang="en-US" sz="1600" dirty="0">
                <a:latin typeface="Calibri" panose="020F0502020204030204" pitchFamily="34" charset="0"/>
                <a:ea typeface="Calibri" panose="020F0502020204030204" pitchFamily="34" charset="0"/>
              </a:rPr>
              <a:t> </a:t>
            </a:r>
          </a:p>
          <a:p>
            <a:r>
              <a:rPr lang="en-US" sz="1600" dirty="0">
                <a:latin typeface="Calibri" panose="020F0502020204030204" pitchFamily="34" charset="0"/>
                <a:ea typeface="Calibri" panose="020F0502020204030204" pitchFamily="34" charset="0"/>
              </a:rPr>
              <a:t>We’re encouraging our employees to run (or cheer on their colleagues at) the </a:t>
            </a:r>
            <a:r>
              <a:rPr lang="en-US" sz="1600" u="sng" dirty="0">
                <a:solidFill>
                  <a:srgbClr val="0000FF"/>
                </a:solidFill>
                <a:latin typeface="Calibri" panose="020F0502020204030204" pitchFamily="34" charset="0"/>
                <a:ea typeface="Calibri" panose="020F0502020204030204" pitchFamily="34" charset="0"/>
                <a:hlinkClick r:id="rId3"/>
              </a:rPr>
              <a:t>Fine Valentine Relay</a:t>
            </a:r>
            <a:r>
              <a:rPr lang="en-US" sz="1600" dirty="0">
                <a:latin typeface="Calibri" panose="020F0502020204030204" pitchFamily="34" charset="0"/>
                <a:ea typeface="Calibri" panose="020F0502020204030204" pitchFamily="34" charset="0"/>
              </a:rPr>
              <a:t>, taking place </a:t>
            </a:r>
            <a:r>
              <a:rPr lang="en-US" sz="1600" b="1" dirty="0">
                <a:latin typeface="Calibri" panose="020F0502020204030204" pitchFamily="34" charset="0"/>
                <a:ea typeface="Calibri" panose="020F0502020204030204" pitchFamily="34" charset="0"/>
              </a:rPr>
              <a:t>Sunday, February 9</a:t>
            </a:r>
            <a:r>
              <a:rPr lang="en-US" sz="1600" b="1" baseline="30000" dirty="0">
                <a:latin typeface="Calibri" panose="020F0502020204030204" pitchFamily="34" charset="0"/>
                <a:ea typeface="Calibri" panose="020F0502020204030204" pitchFamily="34" charset="0"/>
              </a:rPr>
              <a:t>th</a:t>
            </a:r>
            <a:r>
              <a:rPr lang="en-US" sz="1600" b="1" dirty="0">
                <a:latin typeface="Calibri" panose="020F0502020204030204" pitchFamily="34" charset="0"/>
                <a:ea typeface="Calibri" panose="020F0502020204030204" pitchFamily="34" charset="0"/>
              </a:rPr>
              <a:t>, 2020 </a:t>
            </a:r>
            <a:r>
              <a:rPr lang="en-US" sz="1600" dirty="0">
                <a:latin typeface="Calibri" panose="020F0502020204030204" pitchFamily="34" charset="0"/>
                <a:ea typeface="Calibri" panose="020F0502020204030204" pitchFamily="34" charset="0"/>
              </a:rPr>
              <a:t>at 8:30 AM</a:t>
            </a:r>
            <a:r>
              <a:rPr lang="en-US" sz="1600" b="1" dirty="0">
                <a:latin typeface="Calibri" panose="020F0502020204030204" pitchFamily="34" charset="0"/>
                <a:ea typeface="Calibri" panose="020F0502020204030204" pitchFamily="34" charset="0"/>
              </a:rPr>
              <a:t>.</a:t>
            </a:r>
            <a:endParaRPr lang="en-US" sz="1600" dirty="0">
              <a:latin typeface="Calibri" panose="020F0502020204030204" pitchFamily="34" charset="0"/>
              <a:ea typeface="Calibri" panose="020F0502020204030204" pitchFamily="34" charset="0"/>
            </a:endParaRPr>
          </a:p>
          <a:p>
            <a:r>
              <a:rPr lang="en-US" sz="1600" b="1" dirty="0">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endParaRPr>
          </a:p>
          <a:p>
            <a:r>
              <a:rPr lang="en-US" sz="1600" dirty="0">
                <a:latin typeface="Calibri" panose="020F0502020204030204" pitchFamily="34" charset="0"/>
                <a:ea typeface="Calibri" panose="020F0502020204030204" pitchFamily="34" charset="0"/>
              </a:rPr>
              <a:t>Participants have the option to run solo or in pairs. Solo runners can either choose to run a 4-mile or 2-mile race, while pairs will run a 4-mile race split into two 2-mile laps. Pairs must show a public display of affection (PDA) at the finish line, so make sure you and your other half aren’t afraid to get a little close!</a:t>
            </a:r>
          </a:p>
          <a:p>
            <a:r>
              <a:rPr lang="en-US" sz="1600" dirty="0">
                <a:latin typeface="Calibri" panose="020F0502020204030204" pitchFamily="34" charset="0"/>
                <a:ea typeface="Calibri" panose="020F0502020204030204" pitchFamily="34" charset="0"/>
              </a:rPr>
              <a:t> </a:t>
            </a:r>
          </a:p>
          <a:p>
            <a:pPr>
              <a:spcAft>
                <a:spcPts val="1200"/>
              </a:spcAft>
            </a:pPr>
            <a:r>
              <a:rPr lang="en-US" sz="1600" dirty="0">
                <a:latin typeface="Calibri" panose="020F0502020204030204" pitchFamily="34" charset="0"/>
                <a:ea typeface="Calibri" panose="020F0502020204030204" pitchFamily="34" charset="0"/>
              </a:rPr>
              <a:t>The registration fee is $25/person, including a complimentary post-race breakfast at Gentle Ben’s. All proceeds go to benefit </a:t>
            </a:r>
            <a:r>
              <a:rPr lang="en-US" sz="1600" u="sng" dirty="0">
                <a:solidFill>
                  <a:srgbClr val="0000FF"/>
                </a:solidFill>
                <a:latin typeface="Calibri" panose="020F0502020204030204" pitchFamily="34" charset="0"/>
                <a:ea typeface="Calibri" panose="020F0502020204030204" pitchFamily="34" charset="0"/>
                <a:hlinkClick r:id="rId4"/>
              </a:rPr>
              <a:t>Ben’s Bells Project</a:t>
            </a:r>
            <a:r>
              <a:rPr lang="en-US" sz="1600" dirty="0">
                <a:latin typeface="Calibri" panose="020F0502020204030204" pitchFamily="34" charset="0"/>
                <a:ea typeface="Calibri" panose="020F0502020204030204" pitchFamily="34" charset="0"/>
              </a:rPr>
              <a:t>. </a:t>
            </a:r>
            <a:r>
              <a:rPr lang="en-US" sz="1600" b="1" dirty="0">
                <a:latin typeface="Calibri" panose="020F0502020204030204" pitchFamily="34" charset="0"/>
                <a:ea typeface="Calibri" panose="020F0502020204030204" pitchFamily="34" charset="0"/>
              </a:rPr>
              <a:t>Register by:</a:t>
            </a:r>
            <a:endParaRPr lang="en-US" sz="1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Times New Roman" panose="02020603050405020304" pitchFamily="18" charset="0"/>
              </a:rPr>
              <a:t>Filling out the online application: </a:t>
            </a:r>
            <a:r>
              <a:rPr lang="en-US" sz="1600" u="sng" dirty="0">
                <a:solidFill>
                  <a:srgbClr val="0000FF"/>
                </a:solidFill>
                <a:latin typeface="Calibri" panose="020F0502020204030204" pitchFamily="34" charset="0"/>
                <a:ea typeface="Times New Roman" panose="02020603050405020304" pitchFamily="18" charset="0"/>
                <a:hlinkClick r:id="rId5"/>
              </a:rPr>
              <a:t>https://runsignup.com/Race/AZ/Tucson/FineValentineRelay</a:t>
            </a:r>
            <a:endParaRPr lang="en-US" sz="1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600" dirty="0">
                <a:latin typeface="Calibri" panose="020F0502020204030204" pitchFamily="34" charset="0"/>
                <a:ea typeface="Times New Roman" panose="02020603050405020304" pitchFamily="18" charset="0"/>
              </a:rPr>
              <a:t>Or, printing and mailing in the paper application by </a:t>
            </a:r>
            <a:r>
              <a:rPr lang="en-US" sz="1600" b="1" dirty="0">
                <a:latin typeface="Calibri" panose="020F0502020204030204" pitchFamily="34" charset="0"/>
                <a:ea typeface="Times New Roman" panose="02020603050405020304" pitchFamily="18" charset="0"/>
              </a:rPr>
              <a:t>February 1, 2020</a:t>
            </a:r>
            <a:r>
              <a:rPr lang="en-US" sz="1600" dirty="0">
                <a:latin typeface="Calibri" panose="020F0502020204030204" pitchFamily="34" charset="0"/>
                <a:ea typeface="Times New Roman" panose="02020603050405020304" pitchFamily="18" charset="0"/>
              </a:rPr>
              <a:t>: </a:t>
            </a:r>
            <a:r>
              <a:rPr lang="en-US" sz="1600" u="sng" dirty="0">
                <a:solidFill>
                  <a:srgbClr val="0000FF"/>
                </a:solidFill>
                <a:latin typeface="Calibri" panose="020F0502020204030204" pitchFamily="34" charset="0"/>
                <a:ea typeface="Times New Roman" panose="02020603050405020304" pitchFamily="18" charset="0"/>
                <a:hlinkClick r:id="rId6"/>
              </a:rPr>
              <a:t>http://www.azroadrunners.org/images/uploads/2020VDAYreg.docx</a:t>
            </a:r>
            <a:endParaRPr lang="en-US" sz="1600" dirty="0">
              <a:latin typeface="Calibri" panose="020F0502020204030204" pitchFamily="34" charset="0"/>
              <a:ea typeface="Calibri" panose="020F0502020204030204" pitchFamily="34" charset="0"/>
            </a:endParaRPr>
          </a:p>
          <a:p>
            <a:r>
              <a:rPr lang="en-US" sz="1600" dirty="0">
                <a:latin typeface="Calibri" panose="020F0502020204030204" pitchFamily="34" charset="0"/>
                <a:ea typeface="Calibri" panose="020F0502020204030204" pitchFamily="34" charset="0"/>
              </a:rPr>
              <a:t> </a:t>
            </a:r>
          </a:p>
          <a:p>
            <a:r>
              <a:rPr lang="en-US" sz="1600" dirty="0">
                <a:latin typeface="Calibri" panose="020F0502020204030204" pitchFamily="34" charset="0"/>
                <a:ea typeface="Calibri" panose="020F0502020204030204" pitchFamily="34" charset="0"/>
              </a:rPr>
              <a:t>Please respond to this email to let us know you’ll be participating (and your team name, if applicable)! We will meet up at the starting point at UA’s Centennial Hall (1020 E University Blvd) on the morning of the race to run as a team. Let’s go #TeamSurgery!</a:t>
            </a:r>
            <a:endParaRPr lang="en-US" sz="1600" dirty="0"/>
          </a:p>
        </p:txBody>
      </p:sp>
    </p:spTree>
    <p:extLst>
      <p:ext uri="{BB962C8B-B14F-4D97-AF65-F5344CB8AC3E}">
        <p14:creationId xmlns:p14="http://schemas.microsoft.com/office/powerpoint/2010/main" val="96526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person, child, young, holding&#10;&#10;Description automatically generated">
            <a:extLst>
              <a:ext uri="{FF2B5EF4-FFF2-40B4-BE49-F238E27FC236}">
                <a16:creationId xmlns:a16="http://schemas.microsoft.com/office/drawing/2014/main" id="{69B5A62B-2CE1-274F-9FF4-205C2409A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34957" y="3080742"/>
            <a:ext cx="4167206" cy="3125405"/>
          </a:xfrm>
          <a:prstGeom prst="rect">
            <a:avLst/>
          </a:prstGeom>
        </p:spPr>
      </p:pic>
      <p:pic>
        <p:nvPicPr>
          <p:cNvPr id="3" name="Picture 2" descr="A group of people standing in front of a crowd posing for the camera&#10;&#10;Description automatically generated">
            <a:extLst>
              <a:ext uri="{FF2B5EF4-FFF2-40B4-BE49-F238E27FC236}">
                <a16:creationId xmlns:a16="http://schemas.microsoft.com/office/drawing/2014/main" id="{926DEBF3-9B66-304E-B5A7-5BCA3DADD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2524" y="3069741"/>
            <a:ext cx="4449288" cy="3336966"/>
          </a:xfrm>
          <a:prstGeom prst="rect">
            <a:avLst/>
          </a:prstGeom>
        </p:spPr>
      </p:pic>
      <p:pic>
        <p:nvPicPr>
          <p:cNvPr id="4" name="Picture 3" descr="A group of people flying a kite&#10;&#10;Description automatically generated">
            <a:extLst>
              <a:ext uri="{FF2B5EF4-FFF2-40B4-BE49-F238E27FC236}">
                <a16:creationId xmlns:a16="http://schemas.microsoft.com/office/drawing/2014/main" id="{E67BE495-B0C2-5545-B261-C035A1201F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137" r="15263"/>
          <a:stretch/>
        </p:blipFill>
        <p:spPr>
          <a:xfrm>
            <a:off x="8210487" y="2559841"/>
            <a:ext cx="3756069" cy="4167206"/>
          </a:xfrm>
          <a:prstGeom prst="rect">
            <a:avLst/>
          </a:prstGeom>
        </p:spPr>
      </p:pic>
      <p:pic>
        <p:nvPicPr>
          <p:cNvPr id="5" name="Picture 2" descr="image001">
            <a:extLst>
              <a:ext uri="{FF2B5EF4-FFF2-40B4-BE49-F238E27FC236}">
                <a16:creationId xmlns:a16="http://schemas.microsoft.com/office/drawing/2014/main" id="{6357D71E-D351-7F42-A5B8-4EC4880142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556" y="130952"/>
            <a:ext cx="7000414" cy="232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B0E238A-AB5A-B44E-92A8-76E4B97A27B0}"/>
              </a:ext>
            </a:extLst>
          </p:cNvPr>
          <p:cNvSpPr txBox="1"/>
          <p:nvPr/>
        </p:nvSpPr>
        <p:spPr>
          <a:xfrm>
            <a:off x="8830824" y="757108"/>
            <a:ext cx="2515394" cy="1077218"/>
          </a:xfrm>
          <a:prstGeom prst="rect">
            <a:avLst/>
          </a:prstGeom>
          <a:noFill/>
        </p:spPr>
        <p:txBody>
          <a:bodyPr wrap="square" rtlCol="0">
            <a:spAutoFit/>
          </a:bodyPr>
          <a:lstStyle/>
          <a:p>
            <a:pPr algn="ctr"/>
            <a:r>
              <a:rPr lang="en-US" sz="3200" dirty="0"/>
              <a:t>SUNDAY, FEBRUARY 9</a:t>
            </a:r>
          </a:p>
        </p:txBody>
      </p:sp>
    </p:spTree>
    <p:extLst>
      <p:ext uri="{BB962C8B-B14F-4D97-AF65-F5344CB8AC3E}">
        <p14:creationId xmlns:p14="http://schemas.microsoft.com/office/powerpoint/2010/main" val="320913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368DF1-D48D-A34C-A34B-EFDBD2835F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555" y="1928687"/>
            <a:ext cx="7329948" cy="3664974"/>
          </a:xfrm>
          <a:prstGeom prst="rect">
            <a:avLst/>
          </a:prstGeom>
        </p:spPr>
      </p:pic>
      <p:sp>
        <p:nvSpPr>
          <p:cNvPr id="3" name="Title 1">
            <a:extLst>
              <a:ext uri="{FF2B5EF4-FFF2-40B4-BE49-F238E27FC236}">
                <a16:creationId xmlns:a16="http://schemas.microsoft.com/office/drawing/2014/main" id="{132FD1EC-7D03-ED45-B28E-19E509C7852C}"/>
              </a:ext>
            </a:extLst>
          </p:cNvPr>
          <p:cNvSpPr txBox="1">
            <a:spLocks/>
          </p:cNvSpPr>
          <p:nvPr/>
        </p:nvSpPr>
        <p:spPr>
          <a:xfrm>
            <a:off x="1601458" y="172738"/>
            <a:ext cx="9515689" cy="683387"/>
          </a:xfrm>
          <a:prstGeom prst="rect">
            <a:avLst/>
          </a:prstGeom>
        </p:spPr>
        <p:txBody>
          <a:bodyPr>
            <a:noAutofit/>
          </a:bodyPr>
          <a:lstStyle>
            <a:lvl1pPr algn="l" defTabSz="914400" rtl="0" eaLnBrk="1" latinLnBrk="0" hangingPunct="1">
              <a:lnSpc>
                <a:spcPct val="90000"/>
              </a:lnSpc>
              <a:spcBef>
                <a:spcPct val="0"/>
              </a:spcBef>
              <a:buNone/>
              <a:defRPr sz="4400" kern="1200" baseline="0">
                <a:solidFill>
                  <a:schemeClr val="tx1"/>
                </a:solidFill>
                <a:latin typeface="+mn-lt"/>
                <a:ea typeface="+mj-ea"/>
                <a:cs typeface="+mj-cs"/>
              </a:defRPr>
            </a:lvl1pPr>
          </a:lstStyle>
          <a:p>
            <a:pPr algn="ctr"/>
            <a:r>
              <a:rPr lang="en-US" b="1" spc="200" dirty="0">
                <a:ea typeface="Cambria" panose="02040503050406030204" pitchFamily="18" charset="0"/>
              </a:rPr>
              <a:t>February Book Club</a:t>
            </a:r>
          </a:p>
        </p:txBody>
      </p:sp>
      <p:sp>
        <p:nvSpPr>
          <p:cNvPr id="4" name="Rectangle 3">
            <a:extLst>
              <a:ext uri="{FF2B5EF4-FFF2-40B4-BE49-F238E27FC236}">
                <a16:creationId xmlns:a16="http://schemas.microsoft.com/office/drawing/2014/main" id="{CEEADD20-9C99-5E48-9275-23E2ABBB572C}"/>
              </a:ext>
            </a:extLst>
          </p:cNvPr>
          <p:cNvSpPr/>
          <p:nvPr/>
        </p:nvSpPr>
        <p:spPr>
          <a:xfrm>
            <a:off x="7867387" y="2459504"/>
            <a:ext cx="4087058" cy="1938992"/>
          </a:xfrm>
          <a:prstGeom prst="rect">
            <a:avLst/>
          </a:prstGeom>
        </p:spPr>
        <p:txBody>
          <a:bodyPr wrap="square">
            <a:spAutoFit/>
          </a:bodyPr>
          <a:lstStyle/>
          <a:p>
            <a:pPr marR="0" lvl="0">
              <a:spcBef>
                <a:spcPts val="0"/>
              </a:spcBef>
              <a:spcAft>
                <a:spcPts val="0"/>
              </a:spcAft>
            </a:pPr>
            <a:r>
              <a:rPr lang="en-US" sz="2000" b="1" dirty="0">
                <a:latin typeface="Calibri" panose="020F0502020204030204" pitchFamily="34" charset="0"/>
                <a:ea typeface="Times New Roman" panose="02020603050405020304" pitchFamily="18" charset="0"/>
                <a:cs typeface="Calibri" panose="020F0502020204030204" pitchFamily="34" charset="0"/>
              </a:rPr>
              <a:t>Book</a:t>
            </a:r>
            <a:r>
              <a:rPr lang="en-US" sz="2000" dirty="0">
                <a:latin typeface="Calibri" panose="020F0502020204030204" pitchFamily="34" charset="0"/>
                <a:ea typeface="Times New Roman" panose="02020603050405020304" pitchFamily="18" charset="0"/>
                <a:cs typeface="Calibri" panose="020F0502020204030204" pitchFamily="34" charset="0"/>
              </a:rPr>
              <a:t>: Tara Westover’s </a:t>
            </a:r>
            <a:r>
              <a:rPr lang="en-US" sz="2000" i="1" dirty="0">
                <a:latin typeface="Calibri" panose="020F0502020204030204" pitchFamily="34" charset="0"/>
                <a:ea typeface="Times New Roman" panose="02020603050405020304" pitchFamily="18" charset="0"/>
                <a:cs typeface="Calibri" panose="020F0502020204030204" pitchFamily="34" charset="0"/>
              </a:rPr>
              <a:t>Educated</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pPr>
            <a:r>
              <a:rPr lang="en-US" sz="2000" b="1" dirty="0">
                <a:latin typeface="Calibri" panose="020F0502020204030204" pitchFamily="34" charset="0"/>
                <a:ea typeface="Times New Roman" panose="02020603050405020304" pitchFamily="18" charset="0"/>
                <a:cs typeface="Calibri" panose="020F0502020204030204" pitchFamily="34" charset="0"/>
              </a:rPr>
              <a:t>Date</a:t>
            </a:r>
            <a:r>
              <a:rPr lang="en-US" sz="2000" dirty="0">
                <a:latin typeface="Calibri" panose="020F0502020204030204" pitchFamily="34" charset="0"/>
                <a:ea typeface="Times New Roman" panose="02020603050405020304" pitchFamily="18" charset="0"/>
                <a:cs typeface="Calibri" panose="020F0502020204030204" pitchFamily="34" charset="0"/>
              </a:rPr>
              <a:t>: Fri, Feb 28 starting at 6:30 PM</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pPr>
            <a:r>
              <a:rPr lang="en-US" sz="2000" b="1" dirty="0">
                <a:latin typeface="Calibri" panose="020F0502020204030204" pitchFamily="34" charset="0"/>
                <a:ea typeface="Times New Roman" panose="02020603050405020304" pitchFamily="18" charset="0"/>
                <a:cs typeface="Calibri" panose="020F0502020204030204" pitchFamily="34" charset="0"/>
              </a:rPr>
              <a:t>Location</a:t>
            </a:r>
            <a:r>
              <a:rPr lang="en-US" sz="2000" dirty="0">
                <a:latin typeface="Calibri" panose="020F0502020204030204" pitchFamily="34" charset="0"/>
                <a:ea typeface="Times New Roman" panose="02020603050405020304" pitchFamily="18" charset="0"/>
                <a:cs typeface="Calibri" panose="020F0502020204030204" pitchFamily="34" charset="0"/>
              </a:rPr>
              <a:t>: Dr. Henry’s House</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Calibri" panose="020F0502020204030204" pitchFamily="34" charset="0"/>
              </a:rPr>
              <a:t>6320 N Whaleback Place</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R="0" lvl="0">
              <a:spcBef>
                <a:spcPts val="0"/>
              </a:spcBef>
              <a:spcAft>
                <a:spcPts val="0"/>
              </a:spcAft>
            </a:pPr>
            <a:r>
              <a:rPr lang="en-US" sz="2000" b="1" dirty="0">
                <a:latin typeface="Calibri" panose="020F0502020204030204" pitchFamily="34" charset="0"/>
                <a:ea typeface="Times New Roman" panose="02020603050405020304" pitchFamily="18" charset="0"/>
                <a:cs typeface="Calibri" panose="020F0502020204030204" pitchFamily="34" charset="0"/>
              </a:rPr>
              <a:t>RSVP/more info at</a:t>
            </a:r>
            <a:r>
              <a:rPr lang="en-US" sz="2000" dirty="0">
                <a:latin typeface="Calibri" panose="020F0502020204030204" pitchFamily="34" charset="0"/>
                <a:ea typeface="Times New Roman" panose="02020603050405020304" pitchFamily="18" charset="0"/>
                <a:cs typeface="Calibri" panose="020F0502020204030204" pitchFamily="34" charset="0"/>
              </a:rPr>
              <a:t>: </a:t>
            </a:r>
            <a:r>
              <a:rPr lang="en-US" sz="2000" u="sng"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rPr>
              <a:t>dosfebbookclub.eventbrite.com</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408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4FF4-3B51-314A-95F7-FED557AB42E1}"/>
              </a:ext>
            </a:extLst>
          </p:cNvPr>
          <p:cNvSpPr>
            <a:spLocks noGrp="1"/>
          </p:cNvSpPr>
          <p:nvPr>
            <p:ph type="title"/>
          </p:nvPr>
        </p:nvSpPr>
        <p:spPr>
          <a:xfrm>
            <a:off x="838200" y="226785"/>
            <a:ext cx="10515600" cy="908504"/>
          </a:xfrm>
        </p:spPr>
        <p:txBody>
          <a:bodyPr/>
          <a:lstStyle/>
          <a:p>
            <a:pPr algn="ctr"/>
            <a:r>
              <a:rPr lang="en-US" b="1" dirty="0">
                <a:latin typeface="+mn-lt"/>
              </a:rPr>
              <a:t>Six-Word Story</a:t>
            </a:r>
          </a:p>
        </p:txBody>
      </p:sp>
      <p:sp>
        <p:nvSpPr>
          <p:cNvPr id="3" name="Content Placeholder 2">
            <a:extLst>
              <a:ext uri="{FF2B5EF4-FFF2-40B4-BE49-F238E27FC236}">
                <a16:creationId xmlns:a16="http://schemas.microsoft.com/office/drawing/2014/main" id="{39E13D41-B4F0-5348-8EA9-0F457CAE87D0}"/>
              </a:ext>
            </a:extLst>
          </p:cNvPr>
          <p:cNvSpPr>
            <a:spLocks noGrp="1"/>
          </p:cNvSpPr>
          <p:nvPr>
            <p:ph idx="1"/>
          </p:nvPr>
        </p:nvSpPr>
        <p:spPr>
          <a:xfrm>
            <a:off x="838200" y="1273630"/>
            <a:ext cx="10515600" cy="4903333"/>
          </a:xfrm>
        </p:spPr>
        <p:txBody>
          <a:bodyPr>
            <a:normAutofit/>
          </a:bodyPr>
          <a:lstStyle/>
          <a:p>
            <a:pPr>
              <a:lnSpc>
                <a:spcPct val="100000"/>
              </a:lnSpc>
              <a:spcAft>
                <a:spcPts val="600"/>
              </a:spcAft>
            </a:pPr>
            <a:r>
              <a:rPr lang="en-US" dirty="0"/>
              <a:t>Break into pairs</a:t>
            </a:r>
          </a:p>
          <a:p>
            <a:pPr>
              <a:lnSpc>
                <a:spcPct val="100000"/>
              </a:lnSpc>
              <a:spcAft>
                <a:spcPts val="600"/>
              </a:spcAft>
            </a:pPr>
            <a:r>
              <a:rPr lang="en-US" dirty="0"/>
              <a:t>LISTEN for 5 min</a:t>
            </a:r>
          </a:p>
          <a:p>
            <a:pPr>
              <a:lnSpc>
                <a:spcPct val="100000"/>
              </a:lnSpc>
              <a:spcAft>
                <a:spcPts val="600"/>
              </a:spcAft>
            </a:pPr>
            <a:r>
              <a:rPr lang="en-US" dirty="0"/>
              <a:t>Questions:</a:t>
            </a:r>
          </a:p>
          <a:p>
            <a:pPr lvl="1">
              <a:spcAft>
                <a:spcPts val="600"/>
              </a:spcAft>
            </a:pPr>
            <a:r>
              <a:rPr lang="en-US" dirty="0"/>
              <a:t>What are you feeling? </a:t>
            </a:r>
          </a:p>
          <a:p>
            <a:pPr lvl="1">
              <a:spcAft>
                <a:spcPts val="600"/>
              </a:spcAft>
            </a:pPr>
            <a:r>
              <a:rPr lang="en-US" dirty="0"/>
              <a:t>What is that about? </a:t>
            </a:r>
          </a:p>
          <a:p>
            <a:pPr lvl="1">
              <a:spcAft>
                <a:spcPts val="600"/>
              </a:spcAft>
            </a:pPr>
            <a:r>
              <a:rPr lang="en-US" dirty="0"/>
              <a:t>What do you want? </a:t>
            </a:r>
          </a:p>
          <a:p>
            <a:pPr>
              <a:lnSpc>
                <a:spcPct val="100000"/>
              </a:lnSpc>
              <a:spcAft>
                <a:spcPts val="600"/>
              </a:spcAft>
            </a:pPr>
            <a:r>
              <a:rPr lang="en-US" dirty="0"/>
              <a:t>Create a </a:t>
            </a:r>
            <a:r>
              <a:rPr lang="en-US" b="1" dirty="0"/>
              <a:t>Six-Word Story; </a:t>
            </a:r>
            <a:r>
              <a:rPr lang="en-US" dirty="0"/>
              <a:t>it should provide a movement of conflict, action, and resolution that gives the sense of a complete story transpiring in a moment’s reading</a:t>
            </a:r>
          </a:p>
          <a:p>
            <a:pPr>
              <a:lnSpc>
                <a:spcPct val="100000"/>
              </a:lnSpc>
              <a:spcAft>
                <a:spcPts val="600"/>
              </a:spcAft>
            </a:pPr>
            <a:endParaRPr lang="en-US" dirty="0"/>
          </a:p>
        </p:txBody>
      </p:sp>
    </p:spTree>
    <p:extLst>
      <p:ext uri="{BB962C8B-B14F-4D97-AF65-F5344CB8AC3E}">
        <p14:creationId xmlns:p14="http://schemas.microsoft.com/office/powerpoint/2010/main" val="2977253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04FF4-3B51-314A-95F7-FED557AB42E1}"/>
              </a:ext>
            </a:extLst>
          </p:cNvPr>
          <p:cNvSpPr>
            <a:spLocks noGrp="1"/>
          </p:cNvSpPr>
          <p:nvPr>
            <p:ph type="title"/>
          </p:nvPr>
        </p:nvSpPr>
        <p:spPr>
          <a:xfrm>
            <a:off x="838200" y="226785"/>
            <a:ext cx="10515600" cy="908504"/>
          </a:xfrm>
        </p:spPr>
        <p:txBody>
          <a:bodyPr/>
          <a:lstStyle/>
          <a:p>
            <a:pPr algn="ctr"/>
            <a:r>
              <a:rPr lang="en-US" b="1" dirty="0">
                <a:latin typeface="+mn-lt"/>
              </a:rPr>
              <a:t>Six-Word Story</a:t>
            </a:r>
          </a:p>
        </p:txBody>
      </p:sp>
      <p:sp>
        <p:nvSpPr>
          <p:cNvPr id="3" name="Content Placeholder 2">
            <a:extLst>
              <a:ext uri="{FF2B5EF4-FFF2-40B4-BE49-F238E27FC236}">
                <a16:creationId xmlns:a16="http://schemas.microsoft.com/office/drawing/2014/main" id="{39E13D41-B4F0-5348-8EA9-0F457CAE87D0}"/>
              </a:ext>
            </a:extLst>
          </p:cNvPr>
          <p:cNvSpPr>
            <a:spLocks noGrp="1"/>
          </p:cNvSpPr>
          <p:nvPr>
            <p:ph idx="1"/>
          </p:nvPr>
        </p:nvSpPr>
        <p:spPr>
          <a:xfrm>
            <a:off x="838200" y="1273630"/>
            <a:ext cx="10515600" cy="4903333"/>
          </a:xfrm>
        </p:spPr>
        <p:txBody>
          <a:bodyPr/>
          <a:lstStyle/>
          <a:p>
            <a:pPr>
              <a:lnSpc>
                <a:spcPct val="100000"/>
              </a:lnSpc>
              <a:spcAft>
                <a:spcPts val="600"/>
              </a:spcAft>
            </a:pPr>
            <a:r>
              <a:rPr lang="en-US" sz="3200" dirty="0"/>
              <a:t>Examples:</a:t>
            </a:r>
          </a:p>
          <a:p>
            <a:pPr lvl="1">
              <a:spcAft>
                <a:spcPts val="600"/>
              </a:spcAft>
            </a:pPr>
            <a:r>
              <a:rPr lang="en-US" sz="2800" dirty="0"/>
              <a:t>For sale: baby shoes, never worn. </a:t>
            </a:r>
          </a:p>
          <a:p>
            <a:pPr lvl="1">
              <a:spcAft>
                <a:spcPts val="600"/>
              </a:spcAft>
            </a:pPr>
            <a:r>
              <a:rPr lang="en-US" sz="2800" dirty="0"/>
              <a:t>We’re lying in bed. She’s lying.</a:t>
            </a:r>
          </a:p>
          <a:p>
            <a:pPr lvl="1">
              <a:spcAft>
                <a:spcPts val="600"/>
              </a:spcAft>
            </a:pPr>
            <a:r>
              <a:rPr lang="en-US" sz="2800" dirty="0"/>
              <a:t>Born a twin. Graduated an only child.</a:t>
            </a:r>
          </a:p>
          <a:p>
            <a:pPr lvl="1">
              <a:spcAft>
                <a:spcPts val="600"/>
              </a:spcAft>
            </a:pPr>
            <a:r>
              <a:rPr lang="en-US" sz="2800" dirty="0"/>
              <a:t>Strangers. Friends. Best friends. Lovers. Strangers. </a:t>
            </a:r>
          </a:p>
          <a:p>
            <a:pPr lvl="1">
              <a:spcAft>
                <a:spcPts val="600"/>
              </a:spcAft>
            </a:pPr>
            <a:r>
              <a:rPr lang="en-US" sz="2800" dirty="0"/>
              <a:t>“Male?” “It’s an old drivers license.”</a:t>
            </a:r>
          </a:p>
          <a:p>
            <a:pPr lvl="1">
              <a:spcAft>
                <a:spcPts val="600"/>
              </a:spcAft>
            </a:pPr>
            <a:r>
              <a:rPr lang="en-US" sz="2800" dirty="0"/>
              <a:t>Paramedics finished her text, “…love you.”</a:t>
            </a:r>
          </a:p>
          <a:p>
            <a:pPr lvl="1">
              <a:spcAft>
                <a:spcPts val="600"/>
              </a:spcAft>
            </a:pPr>
            <a:r>
              <a:rPr lang="en-US" sz="2800" dirty="0"/>
              <a:t>T.H.C., L.S.D., D.U.I., C.P.R., D.O.A., R.I.P </a:t>
            </a:r>
          </a:p>
          <a:p>
            <a:pPr lvl="1">
              <a:lnSpc>
                <a:spcPct val="100000"/>
              </a:lnSpc>
              <a:spcAft>
                <a:spcPts val="600"/>
              </a:spcAft>
            </a:pPr>
            <a:endParaRPr lang="en-US" dirty="0"/>
          </a:p>
          <a:p>
            <a:pPr>
              <a:lnSpc>
                <a:spcPct val="100000"/>
              </a:lnSpc>
              <a:spcAft>
                <a:spcPts val="600"/>
              </a:spcAft>
            </a:pPr>
            <a:endParaRPr lang="en-US" dirty="0"/>
          </a:p>
        </p:txBody>
      </p:sp>
    </p:spTree>
    <p:extLst>
      <p:ext uri="{BB962C8B-B14F-4D97-AF65-F5344CB8AC3E}">
        <p14:creationId xmlns:p14="http://schemas.microsoft.com/office/powerpoint/2010/main" val="4209194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food, holding, man, woman&#10;&#10;Description automatically generated">
            <a:extLst>
              <a:ext uri="{FF2B5EF4-FFF2-40B4-BE49-F238E27FC236}">
                <a16:creationId xmlns:a16="http://schemas.microsoft.com/office/drawing/2014/main" id="{8E142778-D432-BB46-BD5E-9099E5D78910}"/>
              </a:ext>
            </a:extLst>
          </p:cNvPr>
          <p:cNvPicPr>
            <a:picLocks noChangeAspect="1"/>
          </p:cNvPicPr>
          <p:nvPr/>
        </p:nvPicPr>
        <p:blipFill rotWithShape="1">
          <a:blip r:embed="rId2"/>
          <a:srcRect l="11980" r="3577" b="1"/>
          <a:stretch/>
        </p:blipFill>
        <p:spPr>
          <a:xfrm>
            <a:off x="20" y="10"/>
            <a:ext cx="12191980" cy="6857990"/>
          </a:xfrm>
          <a:prstGeom prst="rect">
            <a:avLst/>
          </a:prstGeom>
        </p:spPr>
      </p:pic>
    </p:spTree>
    <p:extLst>
      <p:ext uri="{BB962C8B-B14F-4D97-AF65-F5344CB8AC3E}">
        <p14:creationId xmlns:p14="http://schemas.microsoft.com/office/powerpoint/2010/main" val="3023980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84E70-533F-3D43-80CC-742323CD71ED}"/>
              </a:ext>
            </a:extLst>
          </p:cNvPr>
          <p:cNvSpPr>
            <a:spLocks noGrp="1"/>
          </p:cNvSpPr>
          <p:nvPr>
            <p:ph type="title"/>
          </p:nvPr>
        </p:nvSpPr>
        <p:spPr>
          <a:xfrm>
            <a:off x="838200" y="136978"/>
            <a:ext cx="10515600" cy="1088118"/>
          </a:xfrm>
        </p:spPr>
        <p:txBody>
          <a:bodyPr/>
          <a:lstStyle/>
          <a:p>
            <a:pPr algn="ctr"/>
            <a:r>
              <a:rPr lang="en-US" b="1" dirty="0">
                <a:latin typeface="+mn-lt"/>
              </a:rPr>
              <a:t>The Shame Conversation</a:t>
            </a:r>
          </a:p>
        </p:txBody>
      </p:sp>
      <p:sp>
        <p:nvSpPr>
          <p:cNvPr id="3" name="Content Placeholder 2">
            <a:extLst>
              <a:ext uri="{FF2B5EF4-FFF2-40B4-BE49-F238E27FC236}">
                <a16:creationId xmlns:a16="http://schemas.microsoft.com/office/drawing/2014/main" id="{E25ACB0F-6B11-7E45-A363-6F7C8D4BE7BB}"/>
              </a:ext>
            </a:extLst>
          </p:cNvPr>
          <p:cNvSpPr>
            <a:spLocks noGrp="1"/>
          </p:cNvSpPr>
          <p:nvPr>
            <p:ph idx="1"/>
          </p:nvPr>
        </p:nvSpPr>
        <p:spPr>
          <a:xfrm>
            <a:off x="838200" y="1518557"/>
            <a:ext cx="10515600" cy="4658406"/>
          </a:xfrm>
        </p:spPr>
        <p:txBody>
          <a:bodyPr/>
          <a:lstStyle/>
          <a:p>
            <a:pPr>
              <a:spcAft>
                <a:spcPts val="600"/>
              </a:spcAft>
            </a:pPr>
            <a:r>
              <a:rPr lang="en-US" sz="3200" dirty="0"/>
              <a:t>What do you think shame is?</a:t>
            </a:r>
          </a:p>
          <a:p>
            <a:pPr>
              <a:spcAft>
                <a:spcPts val="600"/>
              </a:spcAft>
            </a:pPr>
            <a:r>
              <a:rPr lang="en-US" sz="3200" dirty="0"/>
              <a:t>What is the difference between:</a:t>
            </a:r>
          </a:p>
          <a:p>
            <a:pPr lvl="1">
              <a:spcAft>
                <a:spcPts val="600"/>
              </a:spcAft>
            </a:pPr>
            <a:r>
              <a:rPr lang="en-US" sz="2800" dirty="0"/>
              <a:t>Shame</a:t>
            </a:r>
          </a:p>
          <a:p>
            <a:pPr lvl="1">
              <a:spcAft>
                <a:spcPts val="600"/>
              </a:spcAft>
            </a:pPr>
            <a:r>
              <a:rPr lang="en-US" sz="2800" dirty="0"/>
              <a:t>Guilt</a:t>
            </a:r>
          </a:p>
          <a:p>
            <a:pPr lvl="1">
              <a:spcAft>
                <a:spcPts val="600"/>
              </a:spcAft>
            </a:pPr>
            <a:r>
              <a:rPr lang="en-US" sz="2800" dirty="0"/>
              <a:t>Embarrassment</a:t>
            </a:r>
          </a:p>
          <a:p>
            <a:pPr lvl="1">
              <a:spcAft>
                <a:spcPts val="600"/>
              </a:spcAft>
            </a:pPr>
            <a:r>
              <a:rPr lang="en-US" sz="2800" dirty="0"/>
              <a:t>Humiliation</a:t>
            </a:r>
          </a:p>
          <a:p>
            <a:pPr>
              <a:spcAft>
                <a:spcPts val="600"/>
              </a:spcAft>
            </a:pPr>
            <a:r>
              <a:rPr lang="en-US" sz="3200" dirty="0"/>
              <a:t>How do you experience shame </a:t>
            </a:r>
            <a:r>
              <a:rPr lang="en-US" sz="3200"/>
              <a:t>in your day-to-day lives?</a:t>
            </a:r>
            <a:endParaRPr lang="en-US" sz="3200" dirty="0"/>
          </a:p>
        </p:txBody>
      </p:sp>
    </p:spTree>
    <p:extLst>
      <p:ext uri="{BB962C8B-B14F-4D97-AF65-F5344CB8AC3E}">
        <p14:creationId xmlns:p14="http://schemas.microsoft.com/office/powerpoint/2010/main" val="1887936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470</Words>
  <Application>Microsoft Macintosh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Courier New</vt:lpstr>
      <vt:lpstr>Symbol</vt:lpstr>
      <vt:lpstr>Office Theme</vt:lpstr>
      <vt:lpstr>PowerPoint Presentation</vt:lpstr>
      <vt:lpstr>PowerPoint Presentation</vt:lpstr>
      <vt:lpstr>PowerPoint Presentation</vt:lpstr>
      <vt:lpstr>Six-Word Story</vt:lpstr>
      <vt:lpstr>Six-Word Story</vt:lpstr>
      <vt:lpstr>PowerPoint Presentation</vt:lpstr>
      <vt:lpstr>The Shame Conversation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Riall</dc:creator>
  <cp:lastModifiedBy>Taylor Riall</cp:lastModifiedBy>
  <cp:revision>2</cp:revision>
  <dcterms:created xsi:type="dcterms:W3CDTF">2020-01-22T03:37:29Z</dcterms:created>
  <dcterms:modified xsi:type="dcterms:W3CDTF">2020-01-22T04:11:39Z</dcterms:modified>
</cp:coreProperties>
</file>